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64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4" r:id="rId10"/>
    <p:sldId id="315" r:id="rId11"/>
    <p:sldId id="311" r:id="rId12"/>
    <p:sldId id="312" r:id="rId13"/>
    <p:sldId id="313" r:id="rId14"/>
    <p:sldId id="281" r:id="rId15"/>
    <p:sldId id="282" r:id="rId16"/>
    <p:sldId id="283" r:id="rId17"/>
    <p:sldId id="284" r:id="rId18"/>
    <p:sldId id="268" r:id="rId19"/>
    <p:sldId id="266" r:id="rId20"/>
    <p:sldId id="267" r:id="rId21"/>
    <p:sldId id="272" r:id="rId22"/>
    <p:sldId id="271" r:id="rId23"/>
    <p:sldId id="273" r:id="rId24"/>
    <p:sldId id="276" r:id="rId25"/>
    <p:sldId id="275" r:id="rId26"/>
    <p:sldId id="274" r:id="rId27"/>
    <p:sldId id="270" r:id="rId28"/>
    <p:sldId id="277" r:id="rId29"/>
    <p:sldId id="278" r:id="rId30"/>
    <p:sldId id="279" r:id="rId31"/>
    <p:sldId id="280" r:id="rId32"/>
    <p:sldId id="256" r:id="rId33"/>
    <p:sldId id="257" r:id="rId34"/>
    <p:sldId id="258" r:id="rId35"/>
    <p:sldId id="259" r:id="rId36"/>
    <p:sldId id="262" r:id="rId37"/>
    <p:sldId id="263" r:id="rId38"/>
    <p:sldId id="301" r:id="rId39"/>
    <p:sldId id="302" r:id="rId40"/>
    <p:sldId id="303" r:id="rId41"/>
  </p:sldIdLst>
  <p:sldSz cx="9144000" cy="5143500" type="screen16x9"/>
  <p:notesSz cx="6858000" cy="9144000"/>
  <p:embeddedFontLs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464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7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6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6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865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1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builder/#environment-replacement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182"/>
            <a:ext cx="914400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DOCKER INSTALLATION 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74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15"/>
            <a:ext cx="9144000" cy="4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9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31"/>
            <a:ext cx="9144000" cy="448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 are method of operating system </a:t>
            </a:r>
            <a:r>
              <a:rPr lang="en-US" dirty="0" smtClean="0"/>
              <a:t>virtualization </a:t>
            </a:r>
            <a:r>
              <a:rPr lang="en-US" dirty="0"/>
              <a:t>that allow you to run application and </a:t>
            </a:r>
            <a:r>
              <a:rPr lang="en-US" dirty="0" smtClean="0"/>
              <a:t>its dependencies </a:t>
            </a:r>
            <a:r>
              <a:rPr lang="en-US" dirty="0"/>
              <a:t>in resource isolated process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Container </a:t>
            </a:r>
            <a:r>
              <a:rPr lang="en-US" dirty="0"/>
              <a:t>allows you to easily package an application code, configurations and </a:t>
            </a:r>
            <a:r>
              <a:rPr lang="en-US" dirty="0" smtClean="0"/>
              <a:t>dependencies </a:t>
            </a:r>
            <a:r>
              <a:rPr lang="en-US" dirty="0"/>
              <a:t>into easy to </a:t>
            </a:r>
            <a:r>
              <a:rPr lang="en-US" dirty="0" smtClean="0"/>
              <a:t>use building </a:t>
            </a:r>
            <a:r>
              <a:rPr lang="en-US" dirty="0"/>
              <a:t>blocks and that application can be deployed quickly and consistently regardless of deployment </a:t>
            </a:r>
            <a:r>
              <a:rPr lang="en-US" dirty="0" smtClean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00" y="2101955"/>
            <a:ext cx="8222100" cy="2710200"/>
          </a:xfrm>
        </p:spPr>
        <p:txBody>
          <a:bodyPr/>
          <a:lstStyle/>
          <a:p>
            <a:r>
              <a:rPr lang="en-US" dirty="0"/>
              <a:t>Linux k</a:t>
            </a:r>
            <a:r>
              <a:rPr lang="en-US" dirty="0" smtClean="0"/>
              <a:t>ernel </a:t>
            </a:r>
            <a:r>
              <a:rPr lang="en-US" dirty="0"/>
              <a:t>features that create the walls between container and other processes running on the </a:t>
            </a:r>
            <a:r>
              <a:rPr lang="en-US" dirty="0" smtClean="0"/>
              <a:t>host.</a:t>
            </a:r>
          </a:p>
          <a:p>
            <a:r>
              <a:rPr lang="en-US" dirty="0"/>
              <a:t>To understand Containers We have to start with </a:t>
            </a:r>
            <a:r>
              <a:rPr lang="en-US" b="1" dirty="0"/>
              <a:t>Linux Cgroup and </a:t>
            </a:r>
            <a:r>
              <a:rPr lang="en-US" b="1" dirty="0" smtClean="0"/>
              <a:t>Namespace &amp; Union File System.</a:t>
            </a:r>
          </a:p>
          <a:p>
            <a:r>
              <a:rPr lang="en-US" b="1" dirty="0"/>
              <a:t>Linux Namespace </a:t>
            </a:r>
            <a:r>
              <a:rPr lang="en-US" dirty="0"/>
              <a:t>- Wrap a set of system resources and present  them to a </a:t>
            </a:r>
            <a:r>
              <a:rPr lang="en-US" dirty="0" smtClean="0"/>
              <a:t>process </a:t>
            </a:r>
            <a:r>
              <a:rPr lang="en-US" dirty="0"/>
              <a:t>to </a:t>
            </a:r>
            <a:r>
              <a:rPr lang="en-US" dirty="0" smtClean="0"/>
              <a:t>make </a:t>
            </a:r>
            <a:r>
              <a:rPr lang="en-US" dirty="0"/>
              <a:t>it look like they are dedicated to that </a:t>
            </a:r>
            <a:r>
              <a:rPr lang="en-US" dirty="0" smtClean="0"/>
              <a:t>process.</a:t>
            </a:r>
          </a:p>
        </p:txBody>
      </p:sp>
    </p:spTree>
    <p:extLst>
      <p:ext uri="{BB962C8B-B14F-4D97-AF65-F5344CB8AC3E}">
        <p14:creationId xmlns:p14="http://schemas.microsoft.com/office/powerpoint/2010/main" val="34192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Linux Cgroup </a:t>
            </a:r>
            <a:r>
              <a:rPr lang="en-US" dirty="0"/>
              <a:t>- Governs the isolation and usage of system resources such as cpu and memory for </a:t>
            </a:r>
            <a:r>
              <a:rPr lang="en-US" dirty="0" smtClean="0"/>
              <a:t>group </a:t>
            </a:r>
            <a:r>
              <a:rPr lang="en-US" dirty="0"/>
              <a:t>of process.E.g. - If you have a application that takes up lot of cpu cycles </a:t>
            </a:r>
            <a:r>
              <a:rPr lang="en-US" dirty="0" smtClean="0"/>
              <a:t>and </a:t>
            </a:r>
            <a:r>
              <a:rPr lang="en-US" dirty="0"/>
              <a:t>memory such as scientific computing application you can put the application in a </a:t>
            </a:r>
            <a:r>
              <a:rPr lang="en-US" dirty="0" smtClean="0"/>
              <a:t>cgroup to </a:t>
            </a:r>
            <a:r>
              <a:rPr lang="en-US" dirty="0"/>
              <a:t>limit a CPU and memory usage.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Namespaces </a:t>
            </a:r>
            <a:r>
              <a:rPr lang="en-US" dirty="0"/>
              <a:t>deal with  resource </a:t>
            </a:r>
            <a:r>
              <a:rPr lang="en-US" dirty="0" smtClean="0"/>
              <a:t>isolation </a:t>
            </a:r>
            <a:r>
              <a:rPr lang="en-US" dirty="0"/>
              <a:t>for single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Cgroup </a:t>
            </a:r>
            <a:r>
              <a:rPr lang="en-US" dirty="0"/>
              <a:t>manages </a:t>
            </a:r>
            <a:r>
              <a:rPr lang="en-US" dirty="0" smtClean="0"/>
              <a:t>resources </a:t>
            </a:r>
            <a:r>
              <a:rPr lang="en-US" dirty="0"/>
              <a:t>for group of processes</a:t>
            </a:r>
          </a:p>
        </p:txBody>
      </p:sp>
    </p:spTree>
    <p:extLst>
      <p:ext uri="{BB962C8B-B14F-4D97-AF65-F5344CB8AC3E}">
        <p14:creationId xmlns:p14="http://schemas.microsoft.com/office/powerpoint/2010/main" val="16669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28"/>
            <a:ext cx="9052560" cy="32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4" y="1849140"/>
            <a:ext cx="7723707" cy="32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04"/>
            <a:ext cx="9144000" cy="42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7" y="1696874"/>
            <a:ext cx="7729582" cy="3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003"/>
            <a:ext cx="914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15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90"/>
            <a:ext cx="9144000" cy="37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58"/>
            <a:ext cx="9144000" cy="33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Docker Used In 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88"/>
            <a:ext cx="9144000" cy="34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&amp; Containers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23"/>
            <a:ext cx="9144000" cy="34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22"/>
            <a:ext cx="9144000" cy="3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72"/>
            <a:ext cx="9144000" cy="34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868"/>
            <a:ext cx="9144000" cy="34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6" y="1818290"/>
            <a:ext cx="8366234" cy="32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944"/>
            <a:ext cx="9144000" cy="34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/>
              <a:t>File Instructions</a:t>
            </a:r>
            <a:br>
              <a:rPr lang="en-US" dirty="0"/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  <a:sym typeface="Arial"/>
                <a:hlinkClick r:id="rId2"/>
              </a:rPr>
              <a:t>https://docs.docker.com/engine/reference/builder/#environment-replacement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3881"/>
              </p:ext>
            </p:extLst>
          </p:nvPr>
        </p:nvGraphicFramePr>
        <p:xfrm>
          <a:off x="10950" y="1506425"/>
          <a:ext cx="9144000" cy="374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6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8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FROM &lt;image&gt;:&lt;tag&gt;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Tells Docker what will be the base for the image being created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Copies the files from the source on the host into the Docker image's own filesystem at the desired destination.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Command is not only about copying files from the local filesystem--you can use it to get the file from the network.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COPY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will copy new files or directories from &lt;source path&gt; and adds them to the filesystem of the container at the path &lt;destination path&gt;.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 smtClean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CMD / ENTRYPOINT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["executable","parameter1","parameter2"] his is the so-called exec form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command parameter1 parameter2    This a shell form of the instruction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RUN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will execute any commands in a new layer on top of the current image and then commit the results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informs Docker that the container listens on the specified network ports at runtime.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Multi-container apps are a hassle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Build images from Dockerfiles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Pull images from the Hub or a private registry Configure and create containers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Start and stop containers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pic>
        <p:nvPicPr>
          <p:cNvPr id="80" name="Shape 80" descr="Screen Shot 2017-02-26 at 12.46.4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25" y="2105608"/>
            <a:ext cx="5984601" cy="2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" sz="2400" dirty="0" smtClean="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Compose </a:t>
            </a:r>
            <a:r>
              <a:rPr lang="en" sz="2400" dirty="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is a tool for defining and running multi-container Docker applications. With Compose, you use a Compose file to configure your application’s services. Then, using a single command, you create and start all the services from your configuration</a:t>
            </a:r>
            <a:r>
              <a:rPr lang="en" sz="2800" dirty="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Dockerfile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python:2.7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MAINTAINER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Peng Xiao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"xiaoquwl@gmail.com"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COPY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.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WORKDIR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RUN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pip install -r requirements.txt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EXPOSE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5000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CMD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[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"python"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"app.py"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]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docker-compose.yml</a:t>
            </a:r>
          </a:p>
        </p:txBody>
      </p:sp>
      <p:pic>
        <p:nvPicPr>
          <p:cNvPr id="110" name="Shape 110" descr="Screen Shot 2017-02-26 at 12.33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0" y="1760600"/>
            <a:ext cx="2395072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40712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</a:t>
            </a:r>
          </a:p>
        </p:txBody>
      </p:sp>
      <p:sp>
        <p:nvSpPr>
          <p:cNvPr id="112" name="Shape 112"/>
          <p:cNvSpPr/>
          <p:nvPr/>
        </p:nvSpPr>
        <p:spPr>
          <a:xfrm>
            <a:off x="57020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redis</a:t>
            </a:r>
          </a:p>
        </p:txBody>
      </p:sp>
      <p:sp>
        <p:nvSpPr>
          <p:cNvPr id="113" name="Shape 113"/>
          <p:cNvSpPr/>
          <p:nvPr/>
        </p:nvSpPr>
        <p:spPr>
          <a:xfrm>
            <a:off x="4399600" y="3696575"/>
            <a:ext cx="1630200" cy="172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compose-demo-bridge</a:t>
            </a:r>
          </a:p>
        </p:txBody>
      </p:sp>
      <p:cxnSp>
        <p:nvCxnSpPr>
          <p:cNvPr id="114" name="Shape 114"/>
          <p:cNvCxnSpPr>
            <a:stCxn id="111" idx="2"/>
            <a:endCxn id="113" idx="0"/>
          </p:cNvCxnSpPr>
          <p:nvPr/>
        </p:nvCxnSpPr>
        <p:spPr>
          <a:xfrm>
            <a:off x="4379825" y="2825325"/>
            <a:ext cx="834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112" idx="2"/>
            <a:endCxn id="113" idx="0"/>
          </p:cNvCxnSpPr>
          <p:nvPr/>
        </p:nvCxnSpPr>
        <p:spPr>
          <a:xfrm flipH="1">
            <a:off x="5214725" y="2825325"/>
            <a:ext cx="795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Docker Swarm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0" y="387564"/>
            <a:ext cx="8356790" cy="4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3"/>
            <a:ext cx="9144000" cy="50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0" y="514255"/>
            <a:ext cx="8355725" cy="43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07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7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700"/>
            <a:ext cx="9144000" cy="34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3"/>
            <a:ext cx="9143999" cy="49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" y="1718705"/>
            <a:ext cx="9144000" cy="34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03490"/>
            <a:ext cx="9144000" cy="33994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29903" y="4629275"/>
            <a:ext cx="935421" cy="373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9756</TotalTime>
  <Words>528</Words>
  <Application>Microsoft Office PowerPoint</Application>
  <PresentationFormat>On-screen Show (16:9)</PresentationFormat>
  <Paragraphs>76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Roboto</vt:lpstr>
      <vt:lpstr>Calibri</vt:lpstr>
      <vt:lpstr>Verdana</vt:lpstr>
      <vt:lpstr>Arial</vt:lpstr>
      <vt:lpstr>material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 </vt:lpstr>
      <vt:lpstr>Docker</vt:lpstr>
      <vt:lpstr>Docker</vt:lpstr>
      <vt:lpstr>Docker </vt:lpstr>
      <vt:lpstr>Virtualization</vt:lpstr>
      <vt:lpstr>Containerization</vt:lpstr>
      <vt:lpstr>Docker Info</vt:lpstr>
      <vt:lpstr>Docker Info</vt:lpstr>
      <vt:lpstr>Docker Info</vt:lpstr>
      <vt:lpstr>Integration in VMs</vt:lpstr>
      <vt:lpstr>Who Can Use Docker</vt:lpstr>
      <vt:lpstr>How is Docker Used In Devops</vt:lpstr>
      <vt:lpstr>Docker Images &amp; Containers</vt:lpstr>
      <vt:lpstr>Docker Registry</vt:lpstr>
      <vt:lpstr>Docker Architecture</vt:lpstr>
      <vt:lpstr>Basic Docker Commands</vt:lpstr>
      <vt:lpstr>Building Images</vt:lpstr>
      <vt:lpstr>Docker File Instructions https://docs.docker.com/engine/reference/builder/#environment-replacement</vt:lpstr>
      <vt:lpstr>Docker Compose</vt:lpstr>
      <vt:lpstr>Multi-container apps are a hassle</vt:lpstr>
      <vt:lpstr>Docker Compose</vt:lpstr>
      <vt:lpstr>Overview</vt:lpstr>
      <vt:lpstr>Dockerfile</vt:lpstr>
      <vt:lpstr>docker-compose.yml</vt:lpstr>
      <vt:lpstr>Docker Swarm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del</dc:creator>
  <cp:lastModifiedBy>del</cp:lastModifiedBy>
  <cp:revision>151</cp:revision>
  <dcterms:modified xsi:type="dcterms:W3CDTF">2020-09-07T06:24:37Z</dcterms:modified>
</cp:coreProperties>
</file>